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6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</p:sldIdLst>
  <p:sldSz cx="9144000" cy="6858000" type="screen4x3"/>
  <p:notesSz cx="7099300" cy="10234613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CH" sz="4400" b="0" strike="noStrike" spc="-1">
                <a:latin typeface="Arial"/>
              </a:rPr>
              <a:t>Folie mittels Klicken verschieben</a:t>
            </a:r>
          </a:p>
        </p:txBody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CH" sz="2000" b="0" strike="noStrike" spc="-1">
                <a:latin typeface="Arial"/>
              </a:rPr>
              <a:t>Format der Notizen mittels Klicken bearbeiten</a:t>
            </a:r>
          </a:p>
        </p:txBody>
      </p:sp>
      <p:sp>
        <p:nvSpPr>
          <p:cNvPr id="125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de-CH" sz="1400" b="0" strike="noStrike" spc="-1">
                <a:latin typeface="Times New Roman"/>
              </a:rPr>
              <a:t>&lt;Kopfzeile&gt;</a:t>
            </a:r>
          </a:p>
        </p:txBody>
      </p:sp>
      <p:sp>
        <p:nvSpPr>
          <p:cNvPr id="126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de-CH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de-CH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127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de-CH" sz="1400" b="0" strike="noStrike" spc="-1">
                <a:latin typeface="Times New Roman"/>
              </a:defRPr>
            </a:lvl1pPr>
          </a:lstStyle>
          <a:p>
            <a:r>
              <a:rPr lang="de-CH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128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de-CH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03140384-0641-4E60-9A28-B8351AA8E6E7}" type="slidenum">
              <a:rPr lang="de-CH" sz="1400" b="0" strike="noStrike" spc="-1">
                <a:latin typeface="Times New Roman"/>
              </a:rPr>
              <a:t>‹#›</a:t>
            </a:fld>
            <a:endParaRPr lang="de-CH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PlaceHolder 1"/>
          <p:cNvSpPr>
            <a:spLocks noGrp="1"/>
          </p:cNvSpPr>
          <p:nvPr>
            <p:ph type="sldNum" idx="13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2840B9D8-67D1-4E12-9AA7-56D77E8009F8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0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6000" y="812880"/>
            <a:ext cx="7127280" cy="4007880"/>
          </a:xfrm>
          <a:prstGeom prst="rect">
            <a:avLst/>
          </a:prstGeom>
          <a:ln w="0">
            <a:noFill/>
          </a:ln>
        </p:spPr>
      </p:sp>
      <p:sp>
        <p:nvSpPr>
          <p:cNvPr id="205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sldNum" idx="22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5FDFEDD1-A35A-4021-8132-A9616710BE0E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31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prstGeom prst="rect">
            <a:avLst/>
          </a:prstGeom>
          <a:ln w="0">
            <a:noFill/>
          </a:ln>
        </p:spPr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sldNum" idx="23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2FEA0F5F-9747-4A14-8E44-E5CEDA8FEFB8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11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34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4560" cy="4007880"/>
          </a:xfrm>
          <a:prstGeom prst="rect">
            <a:avLst/>
          </a:prstGeom>
          <a:ln w="0">
            <a:noFill/>
          </a:ln>
        </p:spPr>
      </p:sp>
      <p:sp>
        <p:nvSpPr>
          <p:cNvPr id="235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sldNum" idx="24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AD058F81-57E3-479D-9A06-CB50EB37BCAC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12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3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990720" y="777960"/>
            <a:ext cx="5115960" cy="3836160"/>
          </a:xfrm>
          <a:prstGeom prst="rect">
            <a:avLst/>
          </a:prstGeom>
          <a:ln w="0">
            <a:noFill/>
          </a:ln>
        </p:spPr>
      </p:sp>
      <p:sp>
        <p:nvSpPr>
          <p:cNvPr id="238" name="PlaceHolder 3"/>
          <p:cNvSpPr>
            <a:spLocks noGrp="1"/>
          </p:cNvSpPr>
          <p:nvPr>
            <p:ph type="body"/>
          </p:nvPr>
        </p:nvSpPr>
        <p:spPr>
          <a:xfrm>
            <a:off x="709560" y="4861080"/>
            <a:ext cx="5677920" cy="4604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sldNum" idx="14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09C638D4-3B3E-4B7E-9606-F4E18463AC06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07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216000" y="812880"/>
            <a:ext cx="7127280" cy="4007880"/>
          </a:xfrm>
          <a:prstGeom prst="rect">
            <a:avLst/>
          </a:prstGeom>
          <a:ln w="0">
            <a:noFill/>
          </a:ln>
        </p:spPr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sldNum" idx="15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C1C6004C-16A3-459B-835E-8992C5817748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10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4560" cy="4007880"/>
          </a:xfrm>
          <a:prstGeom prst="rect">
            <a:avLst/>
          </a:prstGeom>
          <a:ln w="0">
            <a:noFill/>
          </a:ln>
        </p:spPr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PlaceHolder 1"/>
          <p:cNvSpPr>
            <a:spLocks noGrp="1"/>
          </p:cNvSpPr>
          <p:nvPr>
            <p:ph type="sldNum" idx="16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9B9B1AB3-1F15-47FE-9840-1FDECD67A3E9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13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4560" cy="4007880"/>
          </a:xfrm>
          <a:prstGeom prst="rect">
            <a:avLst/>
          </a:prstGeom>
          <a:ln w="0">
            <a:noFill/>
          </a:ln>
        </p:spPr>
      </p:sp>
      <p:sp>
        <p:nvSpPr>
          <p:cNvPr id="214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sldNum" idx="17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28463F5C-D1D3-456E-B001-0D326D698406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16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4560" cy="4007880"/>
          </a:xfrm>
          <a:prstGeom prst="rect">
            <a:avLst/>
          </a:prstGeom>
          <a:ln w="0">
            <a:noFill/>
          </a:ln>
        </p:spPr>
      </p:sp>
      <p:sp>
        <p:nvSpPr>
          <p:cNvPr id="217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PlaceHolder 1"/>
          <p:cNvSpPr>
            <a:spLocks noGrp="1"/>
          </p:cNvSpPr>
          <p:nvPr>
            <p:ph type="sldNum" idx="18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988C6B7D-4D18-4CF5-B3EC-D17F4EF65368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19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4560" cy="4007880"/>
          </a:xfrm>
          <a:prstGeom prst="rect">
            <a:avLst/>
          </a:prstGeom>
          <a:ln w="0">
            <a:noFill/>
          </a:ln>
        </p:spPr>
      </p:sp>
      <p:sp>
        <p:nvSpPr>
          <p:cNvPr id="220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ldNum" idx="19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100F5802-EE12-4554-802B-990EFABA55C5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22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4560" cy="4007880"/>
          </a:xfrm>
          <a:prstGeom prst="rect">
            <a:avLst/>
          </a:prstGeom>
          <a:ln w="0">
            <a:noFill/>
          </a:ln>
        </p:spPr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sldNum" idx="20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B6C5FB68-C6F4-41E0-8131-6E1AA2DF3816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25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06640" y="812880"/>
            <a:ext cx="5344560" cy="4007880"/>
          </a:xfrm>
          <a:prstGeom prst="rect">
            <a:avLst/>
          </a:prstGeom>
          <a:ln w="0">
            <a:noFill/>
          </a:ln>
        </p:spPr>
      </p:sp>
      <p:sp>
        <p:nvSpPr>
          <p:cNvPr id="226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PlaceHolder 1"/>
          <p:cNvSpPr>
            <a:spLocks noGrp="1"/>
          </p:cNvSpPr>
          <p:nvPr>
            <p:ph type="sldNum" idx="21"/>
          </p:nvPr>
        </p:nvSpPr>
        <p:spPr>
          <a:xfrm>
            <a:off x="4278240" y="10156680"/>
            <a:ext cx="3278880" cy="532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b">
            <a:noAutofit/>
          </a:bodyPr>
          <a:lstStyle>
            <a:lvl1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  <a:def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</a:tabLst>
            </a:pPr>
            <a:fld id="{D1608394-02F7-4ADF-8EF0-422A79BB50B8}" type="slidenum">
              <a:rPr lang="de-CH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de-CH" sz="1400" b="0" strike="noStrike" spc="-1">
              <a:latin typeface="Times New Roman"/>
            </a:endParaRPr>
          </a:p>
        </p:txBody>
      </p:sp>
      <p:sp>
        <p:nvSpPr>
          <p:cNvPr id="228" name="PlaceHolder 2"/>
          <p:cNvSpPr>
            <a:spLocks noGrp="1" noRot="1" noChangeAspect="1"/>
          </p:cNvSpPr>
          <p:nvPr>
            <p:ph type="sldImg"/>
          </p:nvPr>
        </p:nvSpPr>
        <p:spPr>
          <a:xfrm>
            <a:off x="1106488" y="812800"/>
            <a:ext cx="5345112" cy="4008438"/>
          </a:xfrm>
          <a:prstGeom prst="rect">
            <a:avLst/>
          </a:prstGeom>
          <a:ln w="0">
            <a:noFill/>
          </a:ln>
        </p:spPr>
      </p:sp>
      <p:sp>
        <p:nvSpPr>
          <p:cNvPr id="229" name="PlaceHolder 3"/>
          <p:cNvSpPr>
            <a:spLocks noGrp="1"/>
          </p:cNvSpPr>
          <p:nvPr>
            <p:ph type="body"/>
          </p:nvPr>
        </p:nvSpPr>
        <p:spPr>
          <a:xfrm>
            <a:off x="75564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endParaRPr lang="de-CH" sz="20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F6CBA178-3165-4029-9FF6-8E4641F1D2DD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8E801813-B095-4A9B-8FF7-80DD34844D4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DE99CB6-0D79-4A68-B7D4-C664509EEC6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8D10635-9AF6-4A14-8DEF-8C3B3C0256FF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023F7AFC-E053-46C4-ADEE-8FCEA0AB55C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17A2123-9BEB-4C8D-BDE9-8B027847BAF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B1E6800-2D2F-4464-9595-76B57BF570AA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386E19B-983F-4771-B808-AAC4E92F1BC2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58E2AE1B-BE79-48FA-A24A-1868FB2D8EC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3B8FF28-D67F-4B84-858B-A2929BA3C67A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224266D-DEED-434A-AF13-4AEB894803D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7959757-1055-4000-8C6C-D0D5BFA23261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456BB06C-C744-44EE-9603-36082B71A06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8D5E5021-63C2-4634-A516-CF6ED287391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9624EC06-FF0C-4711-A74D-7EFAC50E2C5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DAC3ACB-5DC2-48FE-81A7-CF1F144CD3B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4722ADD-A1D2-4E06-A6BA-CCDA5451CFC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A6FF125-1D0F-44A4-B252-A3222153EDB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39ADFFC-C551-4305-95B7-96262C85125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C1ECB3C-5B97-45E2-9FAA-711A480F281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AC63F0C-EEDC-494D-AA69-A3E150C74EF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6A7A5893-C697-4228-9E21-CD1CE0E1959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3738182-E138-4D9E-884F-614353193BC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C36D9688-63AE-4E60-91D7-FF3FC9C3DF0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8CD1012-3D08-4724-A518-7F778C6F564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1BF4BDB1-A0EC-4D5E-BDCA-F569F4BDC2E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9F196CFF-C657-4B60-B14E-9BAE5EA7462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0172C8FD-1F83-4328-A213-D24E79F6BF5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7B37FE13-02B5-4645-8654-E0A3CF61558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8"/>
          </p:nvPr>
        </p:nvSpPr>
        <p:spPr/>
        <p:txBody>
          <a:bodyPr/>
          <a:lstStyle/>
          <a:p>
            <a:fld id="{81FD52D5-4C7A-40BB-86F8-EF3E3996F46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5CAD8EA0-EC88-476C-94FE-1ADAF3F0018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773E757D-237F-487E-A816-C1E358D9D09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1D033E97-5707-4497-82C4-9FDA0235346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6A0995B3-5CAD-470F-AE46-04B45FFEC0A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491555BC-E4E3-4FCD-804E-44AEC96D4EA7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de-CH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de-CH" sz="3200" b="0" strike="noStrike" spc="-1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lstStyle/>
          <a:p>
            <a:fld id="{04DA938F-ADD5-4866-BAB4-AC230CF1678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ftr" idx="1"/>
          </p:nvPr>
        </p:nvSpPr>
        <p:spPr>
          <a:xfrm>
            <a:off x="3029040" y="6356520"/>
            <a:ext cx="308376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 algn="ctr">
              <a:lnSpc>
                <a:spcPct val="100000"/>
              </a:lnSpc>
              <a:buNone/>
              <a:defRPr lang="de-CH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de-CH" sz="1400" b="0" strike="noStrike" spc="-1">
                <a:latin typeface="Times New Roman"/>
              </a:rPr>
              <a:t> 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sldNum" idx="2"/>
          </p:nvPr>
        </p:nvSpPr>
        <p:spPr>
          <a:xfrm>
            <a:off x="6458040" y="6356520"/>
            <a:ext cx="20552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  <a:defRPr lang="de-CH" sz="9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</a:pPr>
            <a:fld id="{606B8D8F-4302-4717-AA09-6AE02F7C159D}" type="slidenum">
              <a:rPr lang="de-CH" sz="9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de-CH" sz="900" b="0" strike="noStrike" spc="-1"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628560" y="6356520"/>
            <a:ext cx="20552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>
              <a:defRPr lang="de-CH" sz="1400" b="0" strike="noStrike" spc="-1">
                <a:latin typeface="Times New Roman"/>
              </a:defRPr>
            </a:lvl1pPr>
          </a:lstStyle>
          <a:p>
            <a:r>
              <a:rPr lang="de-CH" sz="1400" b="0" strike="noStrike" spc="-1">
                <a:latin typeface="Times New Roman"/>
              </a:rPr>
              <a:t> 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CH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CH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CH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43000" y="1122480"/>
            <a:ext cx="6855840" cy="2385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r>
              <a:rPr lang="de-CH" sz="18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ftr" idx="4"/>
          </p:nvPr>
        </p:nvSpPr>
        <p:spPr>
          <a:xfrm>
            <a:off x="3029040" y="6356520"/>
            <a:ext cx="308376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 algn="ctr">
              <a:lnSpc>
                <a:spcPct val="100000"/>
              </a:lnSpc>
              <a:buNone/>
              <a:defRPr lang="de-CH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de-CH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43" name="PlaceHolder 3"/>
          <p:cNvSpPr>
            <a:spLocks noGrp="1"/>
          </p:cNvSpPr>
          <p:nvPr>
            <p:ph type="sldNum" idx="5"/>
          </p:nvPr>
        </p:nvSpPr>
        <p:spPr>
          <a:xfrm>
            <a:off x="6458040" y="6356520"/>
            <a:ext cx="20552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  <a:defRPr lang="de-CH" sz="9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</a:pPr>
            <a:fld id="{CA4FCC51-3869-4774-9D9E-A8A7364B3086}" type="slidenum">
              <a:rPr lang="de-CH" sz="9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de-CH" sz="900" b="0" strike="noStrike" spc="-1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dt" idx="6"/>
          </p:nvPr>
        </p:nvSpPr>
        <p:spPr>
          <a:xfrm>
            <a:off x="628560" y="6356520"/>
            <a:ext cx="20552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>
              <a:defRPr lang="de-CH" sz="1400" b="0" strike="noStrike" spc="-1">
                <a:latin typeface="Times New Roman"/>
              </a:defRPr>
            </a:lvl1pPr>
          </a:lstStyle>
          <a:p>
            <a:r>
              <a:rPr lang="de-CH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CH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CH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ftr" idx="7"/>
          </p:nvPr>
        </p:nvSpPr>
        <p:spPr>
          <a:xfrm>
            <a:off x="3029040" y="6356520"/>
            <a:ext cx="308376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 algn="ctr">
              <a:lnSpc>
                <a:spcPct val="100000"/>
              </a:lnSpc>
              <a:buNone/>
              <a:defRPr lang="de-CH" sz="1400" b="0" strike="noStrike" spc="-1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lang="de-CH" sz="1400" b="0" strike="noStrike" spc="-1">
                <a:latin typeface="Times New Roman"/>
              </a:rPr>
              <a:t>&lt;Fußzeile&gt;</a:t>
            </a:r>
          </a:p>
        </p:txBody>
      </p:sp>
      <p:sp>
        <p:nvSpPr>
          <p:cNvPr id="83" name="PlaceHolder 2"/>
          <p:cNvSpPr>
            <a:spLocks noGrp="1"/>
          </p:cNvSpPr>
          <p:nvPr>
            <p:ph type="sldNum" idx="8"/>
          </p:nvPr>
        </p:nvSpPr>
        <p:spPr>
          <a:xfrm>
            <a:off x="6458040" y="6356520"/>
            <a:ext cx="20552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  <a:defRPr lang="de-CH" sz="900" b="0" strike="noStrike" spc="-1">
                <a:solidFill>
                  <a:srgbClr val="787878"/>
                </a:solidFill>
                <a:latin typeface="Aptos"/>
              </a:defRPr>
            </a:lvl1pPr>
          </a:lstStyle>
          <a:p>
            <a: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</a:pPr>
            <a:fld id="{C30D3D41-1EC4-4C1F-90F6-6FC790E0673C}" type="slidenum">
              <a:rPr lang="de-CH" sz="900" b="0" strike="noStrike" spc="-1">
                <a:solidFill>
                  <a:srgbClr val="787878"/>
                </a:solidFill>
                <a:latin typeface="Aptos"/>
              </a:rPr>
              <a:t>‹#›</a:t>
            </a:fld>
            <a:endParaRPr lang="de-CH" sz="900" b="0" strike="noStrike" spc="-1">
              <a:latin typeface="Times New Roman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9"/>
          </p:nvPr>
        </p:nvSpPr>
        <p:spPr>
          <a:xfrm>
            <a:off x="628560" y="6356520"/>
            <a:ext cx="2055240" cy="3628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>
            <a:lvl1pPr>
              <a:defRPr lang="de-CH" sz="1400" b="0" strike="noStrike" spc="-1">
                <a:latin typeface="Times New Roman"/>
              </a:defRPr>
            </a:lvl1pPr>
          </a:lstStyle>
          <a:p>
            <a:r>
              <a:rPr lang="de-CH" sz="1400" b="0" strike="noStrike" spc="-1">
                <a:latin typeface="Times New Roman"/>
              </a:rPr>
              <a:t>&lt;Datum/Uhrzeit&gt;</a:t>
            </a:r>
          </a:p>
        </p:txBody>
      </p:sp>
      <p:sp>
        <p:nvSpPr>
          <p:cNvPr id="8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de-CH" sz="4400" b="0" strike="noStrike" spc="-1">
                <a:latin typeface="Arial"/>
              </a:rPr>
              <a:t>Format des Titeltextes durch Klicken bearbeiten</a:t>
            </a:r>
          </a:p>
        </p:txBody>
      </p:sp>
      <p:sp>
        <p:nvSpPr>
          <p:cNvPr id="8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3200" b="0" strike="noStrike" spc="-1">
                <a:latin typeface="Arial"/>
              </a:rPr>
              <a:t>Format des Gliederungstextes durch Klicken bearbeiten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CH" sz="2800" b="0" strike="noStrike" spc="-1">
                <a:latin typeface="Arial"/>
              </a:rPr>
              <a:t>Zweite Gliederungsebene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400" b="0" strike="noStrike" spc="-1">
                <a:latin typeface="Arial"/>
              </a:rPr>
              <a:t>Dritte Gliederungsebene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CH" sz="2000" b="0" strike="noStrike" spc="-1">
                <a:latin typeface="Arial"/>
              </a:rPr>
              <a:t>Vierte Gliederungsebene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000" b="0" strike="noStrike" spc="-1">
                <a:latin typeface="Arial"/>
              </a:rPr>
              <a:t>Fünfte Gliederungsebene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000" b="0" strike="noStrike" spc="-1">
                <a:latin typeface="Arial"/>
              </a:rPr>
              <a:t>Sechste Gliederungsebene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CH" sz="2000" b="0" strike="noStrike" spc="-1">
                <a:latin typeface="Arial"/>
              </a:rPr>
              <a:t>Siebte Gliederungsebene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subTitle"/>
          </p:nvPr>
        </p:nvSpPr>
        <p:spPr>
          <a:xfrm>
            <a:off x="1143000" y="4500720"/>
            <a:ext cx="6857280" cy="16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763"/>
              </a:spcBef>
              <a:spcAft>
                <a:spcPts val="14"/>
              </a:spcAft>
              <a:buNone/>
              <a:tabLst>
                <a:tab pos="0" algn="l"/>
              </a:tabLst>
            </a:pPr>
            <a:r>
              <a:rPr lang="de-CH" sz="2500" b="0" strike="noStrike" spc="-1">
                <a:solidFill>
                  <a:srgbClr val="000000"/>
                </a:solidFill>
                <a:latin typeface="Chandas"/>
              </a:rPr>
              <a:t>Anisja, Dominique, Lina, Riccardo</a:t>
            </a:r>
            <a:endParaRPr lang="de-CH" sz="2500" b="0" strike="noStrike" spc="-1">
              <a:latin typeface="Arial"/>
            </a:endParaRPr>
          </a:p>
        </p:txBody>
      </p:sp>
      <p:pic>
        <p:nvPicPr>
          <p:cNvPr id="130" name="Picture 2"/>
          <p:cNvPicPr/>
          <p:nvPr/>
        </p:nvPicPr>
        <p:blipFill>
          <a:blip r:embed="rId3"/>
          <a:stretch/>
        </p:blipFill>
        <p:spPr>
          <a:xfrm>
            <a:off x="360360" y="-1171440"/>
            <a:ext cx="8551080" cy="855108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Rectangle 1"/>
          <p:cNvSpPr/>
          <p:nvPr/>
        </p:nvSpPr>
        <p:spPr>
          <a:xfrm>
            <a:off x="0" y="549360"/>
            <a:ext cx="3779280" cy="889920"/>
          </a:xfrm>
          <a:prstGeom prst="rect">
            <a:avLst/>
          </a:prstGeom>
          <a:solidFill>
            <a:srgbClr val="FF5EB5"/>
          </a:solidFill>
          <a:ln w="19080">
            <a:solidFill>
              <a:srgbClr val="FF5EB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en-GB" sz="3300" b="0" strike="noStrike" spc="-1">
                <a:solidFill>
                  <a:srgbClr val="000000"/>
                </a:solidFill>
                <a:latin typeface="Aptos Display"/>
              </a:rPr>
              <a:t>“Technology!”</a:t>
            </a:r>
            <a:endParaRPr lang="de-CH" sz="3300" b="0" strike="noStrike" spc="-1">
              <a:latin typeface="Arial"/>
            </a:endParaRPr>
          </a:p>
        </p:txBody>
      </p:sp>
      <p:pic>
        <p:nvPicPr>
          <p:cNvPr id="175" name="Picture 3"/>
          <p:cNvPicPr/>
          <p:nvPr/>
        </p:nvPicPr>
        <p:blipFill>
          <a:blip r:embed="rId3"/>
          <a:stretch/>
        </p:blipFill>
        <p:spPr>
          <a:xfrm>
            <a:off x="301680" y="1893960"/>
            <a:ext cx="1497960" cy="1504080"/>
          </a:xfrm>
          <a:prstGeom prst="rect">
            <a:avLst/>
          </a:prstGeom>
          <a:ln w="0">
            <a:noFill/>
          </a:ln>
        </p:spPr>
      </p:pic>
      <p:pic>
        <p:nvPicPr>
          <p:cNvPr id="176" name="Picture 4"/>
          <p:cNvPicPr/>
          <p:nvPr/>
        </p:nvPicPr>
        <p:blipFill>
          <a:blip r:embed="rId4"/>
          <a:stretch/>
        </p:blipFill>
        <p:spPr>
          <a:xfrm>
            <a:off x="3932280" y="5219640"/>
            <a:ext cx="1286640" cy="1286640"/>
          </a:xfrm>
          <a:prstGeom prst="rect">
            <a:avLst/>
          </a:prstGeom>
          <a:ln w="0">
            <a:noFill/>
          </a:ln>
        </p:spPr>
      </p:pic>
      <p:pic>
        <p:nvPicPr>
          <p:cNvPr id="177" name="Picture 5"/>
          <p:cNvPicPr/>
          <p:nvPr/>
        </p:nvPicPr>
        <p:blipFill>
          <a:blip r:embed="rId5"/>
          <a:stretch/>
        </p:blipFill>
        <p:spPr>
          <a:xfrm>
            <a:off x="6934320" y="1909800"/>
            <a:ext cx="2375640" cy="1329480"/>
          </a:xfrm>
          <a:prstGeom prst="rect">
            <a:avLst/>
          </a:prstGeom>
          <a:ln w="0">
            <a:noFill/>
          </a:ln>
        </p:spPr>
      </p:pic>
      <p:pic>
        <p:nvPicPr>
          <p:cNvPr id="178" name="Picture 6"/>
          <p:cNvPicPr/>
          <p:nvPr/>
        </p:nvPicPr>
        <p:blipFill>
          <a:blip r:embed="rId6"/>
          <a:stretch/>
        </p:blipFill>
        <p:spPr>
          <a:xfrm>
            <a:off x="3311640" y="1676520"/>
            <a:ext cx="2639160" cy="1977480"/>
          </a:xfrm>
          <a:prstGeom prst="rect">
            <a:avLst/>
          </a:prstGeom>
          <a:ln w="0">
            <a:noFill/>
          </a:ln>
        </p:spPr>
      </p:pic>
      <p:pic>
        <p:nvPicPr>
          <p:cNvPr id="179" name="Picture 7"/>
          <p:cNvPicPr/>
          <p:nvPr/>
        </p:nvPicPr>
        <p:blipFill>
          <a:blip r:embed="rId7"/>
          <a:stretch/>
        </p:blipFill>
        <p:spPr>
          <a:xfrm>
            <a:off x="7380360" y="5219640"/>
            <a:ext cx="1431360" cy="1431360"/>
          </a:xfrm>
          <a:prstGeom prst="rect">
            <a:avLst/>
          </a:prstGeom>
          <a:ln w="0">
            <a:noFill/>
          </a:ln>
        </p:spPr>
      </p:pic>
      <p:pic>
        <p:nvPicPr>
          <p:cNvPr id="180" name="Picture 8"/>
          <p:cNvPicPr/>
          <p:nvPr/>
        </p:nvPicPr>
        <p:blipFill>
          <a:blip r:embed="rId8"/>
          <a:stretch/>
        </p:blipFill>
        <p:spPr>
          <a:xfrm>
            <a:off x="554040" y="5219640"/>
            <a:ext cx="1243800" cy="1243800"/>
          </a:xfrm>
          <a:prstGeom prst="rect">
            <a:avLst/>
          </a:prstGeom>
          <a:ln w="0">
            <a:noFill/>
          </a:ln>
        </p:spPr>
      </p:pic>
      <p:pic>
        <p:nvPicPr>
          <p:cNvPr id="182" name="Picture 10"/>
          <p:cNvPicPr/>
          <p:nvPr/>
        </p:nvPicPr>
        <p:blipFill>
          <a:blip r:embed="rId9"/>
          <a:stretch/>
        </p:blipFill>
        <p:spPr>
          <a:xfrm>
            <a:off x="4859280" y="3240000"/>
            <a:ext cx="2990160" cy="1793160"/>
          </a:xfrm>
          <a:prstGeom prst="rect">
            <a:avLst/>
          </a:prstGeom>
          <a:ln w="0">
            <a:noFill/>
          </a:ln>
        </p:spPr>
      </p:pic>
      <p:pic>
        <p:nvPicPr>
          <p:cNvPr id="183" name="Picture 11"/>
          <p:cNvPicPr/>
          <p:nvPr/>
        </p:nvPicPr>
        <p:blipFill>
          <a:blip r:embed="rId10"/>
          <a:stretch/>
        </p:blipFill>
        <p:spPr>
          <a:xfrm>
            <a:off x="1979640" y="830160"/>
            <a:ext cx="6008040" cy="60080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3332BC56-A6A7-41A3-8160-B66C3510D019}" type="slidenum"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Picture 183"/>
          <p:cNvPicPr/>
          <p:nvPr/>
        </p:nvPicPr>
        <p:blipFill>
          <a:blip r:embed="rId3"/>
          <a:stretch/>
        </p:blipFill>
        <p:spPr>
          <a:xfrm>
            <a:off x="2650320" y="-185040"/>
            <a:ext cx="6889320" cy="3424680"/>
          </a:xfrm>
          <a:prstGeom prst="rect">
            <a:avLst/>
          </a:prstGeom>
          <a:ln w="0">
            <a:noFill/>
          </a:ln>
        </p:spPr>
      </p:pic>
      <p:pic>
        <p:nvPicPr>
          <p:cNvPr id="185" name="Picture 184"/>
          <p:cNvPicPr/>
          <p:nvPr/>
        </p:nvPicPr>
        <p:blipFill>
          <a:blip r:embed="rId4"/>
          <a:stretch/>
        </p:blipFill>
        <p:spPr>
          <a:xfrm>
            <a:off x="-111960" y="-900000"/>
            <a:ext cx="10011600" cy="8009280"/>
          </a:xfrm>
          <a:prstGeom prst="rect">
            <a:avLst/>
          </a:prstGeom>
          <a:ln w="0">
            <a:noFill/>
          </a:ln>
        </p:spPr>
      </p:pic>
      <p:sp>
        <p:nvSpPr>
          <p:cNvPr id="186" name="Rectangle 4"/>
          <p:cNvSpPr/>
          <p:nvPr/>
        </p:nvSpPr>
        <p:spPr>
          <a:xfrm>
            <a:off x="0" y="540000"/>
            <a:ext cx="3779640" cy="899280"/>
          </a:xfrm>
          <a:prstGeom prst="rect">
            <a:avLst/>
          </a:prstGeom>
          <a:solidFill>
            <a:srgbClr val="FF5EB5"/>
          </a:solidFill>
          <a:ln w="19080">
            <a:solidFill>
              <a:srgbClr val="FF5EB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521280" y="41508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en-GB" sz="3300" b="0" strike="noStrike" spc="-1">
                <a:solidFill>
                  <a:srgbClr val="000000"/>
                </a:solidFill>
                <a:latin typeface="Aptos Display"/>
              </a:rPr>
              <a:t>Danksagung</a:t>
            </a:r>
            <a:endParaRPr lang="de-CH" sz="3300" b="0" strike="noStrike" spc="-1">
              <a:latin typeface="Arial"/>
            </a:endParaRPr>
          </a:p>
        </p:txBody>
      </p:sp>
      <p:pic>
        <p:nvPicPr>
          <p:cNvPr id="188" name="Picture 187"/>
          <p:cNvPicPr/>
          <p:nvPr/>
        </p:nvPicPr>
        <p:blipFill>
          <a:blip r:embed="rId5"/>
          <a:stretch/>
        </p:blipFill>
        <p:spPr>
          <a:xfrm>
            <a:off x="1440000" y="2805840"/>
            <a:ext cx="3059640" cy="3825000"/>
          </a:xfrm>
          <a:prstGeom prst="rect">
            <a:avLst/>
          </a:prstGeom>
          <a:ln w="0">
            <a:noFill/>
          </a:ln>
        </p:spPr>
      </p:pic>
      <p:pic>
        <p:nvPicPr>
          <p:cNvPr id="189" name="Picture 188"/>
          <p:cNvPicPr/>
          <p:nvPr/>
        </p:nvPicPr>
        <p:blipFill>
          <a:blip r:embed="rId6"/>
          <a:stretch/>
        </p:blipFill>
        <p:spPr>
          <a:xfrm>
            <a:off x="3960000" y="1350720"/>
            <a:ext cx="4405320" cy="5507280"/>
          </a:xfrm>
          <a:prstGeom prst="rect">
            <a:avLst/>
          </a:prstGeom>
          <a:ln w="0">
            <a:noFill/>
          </a:ln>
        </p:spPr>
      </p:pic>
      <p:pic>
        <p:nvPicPr>
          <p:cNvPr id="190" name="Picture 189"/>
          <p:cNvPicPr/>
          <p:nvPr/>
        </p:nvPicPr>
        <p:blipFill>
          <a:blip r:embed="rId7"/>
          <a:stretch/>
        </p:blipFill>
        <p:spPr>
          <a:xfrm>
            <a:off x="-913320" y="2520000"/>
            <a:ext cx="4333320" cy="5417280"/>
          </a:xfrm>
          <a:prstGeom prst="rect">
            <a:avLst/>
          </a:prstGeom>
          <a:ln w="0">
            <a:noFill/>
          </a:ln>
        </p:spPr>
      </p:pic>
      <p:pic>
        <p:nvPicPr>
          <p:cNvPr id="191" name="Picture 190"/>
          <p:cNvPicPr/>
          <p:nvPr/>
        </p:nvPicPr>
        <p:blipFill>
          <a:blip r:embed="rId8"/>
          <a:stretch/>
        </p:blipFill>
        <p:spPr>
          <a:xfrm>
            <a:off x="5760360" y="2096640"/>
            <a:ext cx="4319640" cy="5400000"/>
          </a:xfrm>
          <a:prstGeom prst="rect">
            <a:avLst/>
          </a:prstGeom>
          <a:ln w="0">
            <a:noFill/>
          </a:ln>
        </p:spPr>
      </p:pic>
      <p:sp>
        <p:nvSpPr>
          <p:cNvPr id="192" name="Rectangle 191"/>
          <p:cNvSpPr/>
          <p:nvPr/>
        </p:nvSpPr>
        <p:spPr>
          <a:xfrm>
            <a:off x="1767240" y="2239560"/>
            <a:ext cx="2159640" cy="6019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CH" sz="1800" b="0" strike="noStrike" spc="-1">
                <a:latin typeface="Arial"/>
              </a:rPr>
              <a:t>Nico der </a:t>
            </a:r>
          </a:p>
          <a:p>
            <a:pPr algn="ctr">
              <a:lnSpc>
                <a:spcPct val="100000"/>
              </a:lnSpc>
              <a:buNone/>
            </a:pPr>
            <a:r>
              <a:rPr lang="de-CH" sz="1800" b="0" strike="noStrike" spc="-1">
                <a:latin typeface="Arial"/>
              </a:rPr>
              <a:t>Netzwerk Nerd</a:t>
            </a:r>
          </a:p>
        </p:txBody>
      </p:sp>
      <p:sp>
        <p:nvSpPr>
          <p:cNvPr id="193" name="Rectangle 192"/>
          <p:cNvSpPr/>
          <p:nvPr/>
        </p:nvSpPr>
        <p:spPr>
          <a:xfrm>
            <a:off x="5400360" y="1294920"/>
            <a:ext cx="1439640" cy="85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CH" sz="1800" b="0" strike="noStrike" spc="-1">
                <a:latin typeface="Arial"/>
              </a:rPr>
              <a:t>Flo der Gradle God</a:t>
            </a:r>
          </a:p>
        </p:txBody>
      </p:sp>
      <p:sp>
        <p:nvSpPr>
          <p:cNvPr id="194" name="Rectangle 193"/>
          <p:cNvSpPr/>
          <p:nvPr/>
        </p:nvSpPr>
        <p:spPr>
          <a:xfrm>
            <a:off x="7020000" y="2096640"/>
            <a:ext cx="1439640" cy="8578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CH" sz="1800" b="0" strike="noStrike" spc="-1">
                <a:latin typeface="Arial"/>
              </a:rPr>
              <a:t>Beni der</a:t>
            </a:r>
          </a:p>
          <a:p>
            <a:pPr algn="ctr">
              <a:lnSpc>
                <a:spcPct val="100000"/>
              </a:lnSpc>
              <a:buNone/>
            </a:pPr>
            <a:r>
              <a:rPr lang="de-CH" sz="1800" b="0" strike="noStrike" spc="-1">
                <a:latin typeface="Arial"/>
              </a:rPr>
              <a:t>Beste</a:t>
            </a:r>
          </a:p>
        </p:txBody>
      </p:sp>
      <p:sp>
        <p:nvSpPr>
          <p:cNvPr id="195" name="Rectangle 194"/>
          <p:cNvSpPr/>
          <p:nvPr/>
        </p:nvSpPr>
        <p:spPr>
          <a:xfrm>
            <a:off x="209520" y="1814400"/>
            <a:ext cx="1799640" cy="111384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CH" sz="1800" b="0" strike="noStrike" spc="-1">
                <a:latin typeface="Arial"/>
              </a:rPr>
              <a:t>Renato der</a:t>
            </a:r>
          </a:p>
          <a:p>
            <a:pPr algn="ctr">
              <a:lnSpc>
                <a:spcPct val="100000"/>
              </a:lnSpc>
              <a:buNone/>
            </a:pPr>
            <a:r>
              <a:rPr lang="de-CH" sz="1800" b="0" strike="noStrike" spc="-1">
                <a:latin typeface="Arial"/>
              </a:rPr>
              <a:t>Java Jesus</a:t>
            </a:r>
          </a:p>
          <a:p>
            <a:pPr algn="ctr">
              <a:lnSpc>
                <a:spcPct val="100000"/>
              </a:lnSpc>
              <a:buNone/>
            </a:pPr>
            <a:r>
              <a:rPr lang="de-CH" sz="1800" b="0" strike="noStrike" spc="-1">
                <a:latin typeface="Arial"/>
              </a:rPr>
              <a:t>Git God</a:t>
            </a:r>
          </a:p>
          <a:p>
            <a:pPr algn="ctr">
              <a:lnSpc>
                <a:spcPct val="100000"/>
              </a:lnSpc>
              <a:buNone/>
            </a:pPr>
            <a:r>
              <a:rPr lang="de-CH" sz="1800" b="0" strike="noStrike" spc="-1">
                <a:latin typeface="Arial"/>
              </a:rPr>
              <a:t>Holy Helper</a:t>
            </a:r>
          </a:p>
        </p:txBody>
      </p:sp>
      <p:pic>
        <p:nvPicPr>
          <p:cNvPr id="196" name="Picture 195"/>
          <p:cNvPicPr/>
          <p:nvPr/>
        </p:nvPicPr>
        <p:blipFill>
          <a:blip r:embed="rId9"/>
          <a:stretch/>
        </p:blipFill>
        <p:spPr>
          <a:xfrm>
            <a:off x="8100000" y="2314800"/>
            <a:ext cx="565200" cy="565200"/>
          </a:xfrm>
          <a:prstGeom prst="rect">
            <a:avLst/>
          </a:prstGeom>
          <a:ln w="0">
            <a:noFill/>
          </a:ln>
        </p:spPr>
      </p:pic>
      <p:pic>
        <p:nvPicPr>
          <p:cNvPr id="197" name="Picture 196"/>
          <p:cNvPicPr/>
          <p:nvPr/>
        </p:nvPicPr>
        <p:blipFill>
          <a:blip r:embed="rId10"/>
          <a:stretch/>
        </p:blipFill>
        <p:spPr>
          <a:xfrm>
            <a:off x="5940000" y="-720000"/>
            <a:ext cx="4312440" cy="3449880"/>
          </a:xfrm>
          <a:prstGeom prst="rect">
            <a:avLst/>
          </a:prstGeom>
          <a:ln w="0">
            <a:noFill/>
          </a:ln>
        </p:spPr>
      </p:pic>
      <p:pic>
        <p:nvPicPr>
          <p:cNvPr id="198" name="Picture 197"/>
          <p:cNvPicPr/>
          <p:nvPr/>
        </p:nvPicPr>
        <p:blipFill>
          <a:blip r:embed="rId11"/>
          <a:stretch/>
        </p:blipFill>
        <p:spPr>
          <a:xfrm>
            <a:off x="2391120" y="2223360"/>
            <a:ext cx="4268880" cy="5336640"/>
          </a:xfrm>
          <a:prstGeom prst="rect">
            <a:avLst/>
          </a:prstGeom>
          <a:ln w="0">
            <a:noFill/>
          </a:ln>
        </p:spPr>
      </p:pic>
      <p:sp>
        <p:nvSpPr>
          <p:cNvPr id="199" name="TextBox 198"/>
          <p:cNvSpPr txBox="1"/>
          <p:nvPr/>
        </p:nvSpPr>
        <p:spPr>
          <a:xfrm>
            <a:off x="3600000" y="2340000"/>
            <a:ext cx="1620000" cy="60228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pPr algn="ctr">
              <a:buNone/>
            </a:pPr>
            <a:r>
              <a:rPr lang="de-CH" sz="1800" b="0" strike="noStrike" spc="-1">
                <a:latin typeface="Arial"/>
              </a:rPr>
              <a:t>Maria der Mastermind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1C18A8EB-64F3-4F11-8EFD-C2B6E826F3A5}" type="slidenum">
              <a:t>11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Picture 1"/>
          <p:cNvPicPr/>
          <p:nvPr/>
        </p:nvPicPr>
        <p:blipFill>
          <a:blip r:embed="rId3"/>
          <a:srcRect t="3055" b="3192"/>
          <a:stretch/>
        </p:blipFill>
        <p:spPr>
          <a:xfrm>
            <a:off x="0" y="0"/>
            <a:ext cx="9143280" cy="6857280"/>
          </a:xfrm>
          <a:prstGeom prst="rect">
            <a:avLst/>
          </a:prstGeom>
          <a:ln w="0">
            <a:noFill/>
          </a:ln>
        </p:spPr>
      </p:pic>
      <p:sp>
        <p:nvSpPr>
          <p:cNvPr id="201" name="Rectangle 2"/>
          <p:cNvSpPr/>
          <p:nvPr/>
        </p:nvSpPr>
        <p:spPr>
          <a:xfrm>
            <a:off x="0" y="5319720"/>
            <a:ext cx="9143280" cy="735840"/>
          </a:xfrm>
          <a:prstGeom prst="rect">
            <a:avLst/>
          </a:prstGeom>
          <a:solidFill>
            <a:srgbClr val="FF5EB5">
              <a:alpha val="93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392040" y="5316480"/>
            <a:ext cx="8406720" cy="74376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/>
          <a:p>
            <a:pPr algn="ctr"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</a:tabLst>
            </a:pPr>
            <a:r>
              <a:rPr lang="en-US" sz="2200" b="0" strike="noStrike" spc="-1">
                <a:solidFill>
                  <a:srgbClr val="262626"/>
                </a:solidFill>
                <a:latin typeface="Chandas"/>
              </a:rPr>
              <a:t>Vielen Dank</a:t>
            </a:r>
            <a:br>
              <a:rPr sz="2200"/>
            </a:br>
            <a:r>
              <a:rPr lang="en-US" sz="2200" b="0" strike="noStrike" spc="-1">
                <a:solidFill>
                  <a:srgbClr val="262626"/>
                </a:solidFill>
                <a:latin typeface="Chandas"/>
              </a:rPr>
              <a:t>für eure Aufmerksamkeit!</a:t>
            </a:r>
            <a:endParaRPr lang="de-CH" sz="2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1143000" y="4500720"/>
            <a:ext cx="6857280" cy="1654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t">
            <a:noAutofit/>
          </a:bodyPr>
          <a:lstStyle/>
          <a:p>
            <a:pPr algn="ctr">
              <a:lnSpc>
                <a:spcPct val="90000"/>
              </a:lnSpc>
              <a:spcBef>
                <a:spcPts val="763"/>
              </a:spcBef>
              <a:spcAft>
                <a:spcPts val="14"/>
              </a:spcAft>
              <a:buNone/>
              <a:tabLst>
                <a:tab pos="0" algn="l"/>
              </a:tabLst>
            </a:pPr>
            <a:r>
              <a:rPr lang="de-CH" sz="2500" b="0" strike="noStrike" spc="-1">
                <a:solidFill>
                  <a:srgbClr val="000000"/>
                </a:solidFill>
                <a:latin typeface="Chandas"/>
              </a:rPr>
              <a:t>Anisja, Dominique, Lina, Riccardo</a:t>
            </a:r>
            <a:endParaRPr lang="de-CH" sz="2500" b="0" strike="noStrike" spc="-1">
              <a:latin typeface="Arial"/>
            </a:endParaRPr>
          </a:p>
        </p:txBody>
      </p:sp>
      <p:pic>
        <p:nvPicPr>
          <p:cNvPr id="132" name="Picture 12"/>
          <p:cNvPicPr/>
          <p:nvPr/>
        </p:nvPicPr>
        <p:blipFill>
          <a:blip r:embed="rId3"/>
          <a:stretch/>
        </p:blipFill>
        <p:spPr>
          <a:xfrm>
            <a:off x="360360" y="-1171440"/>
            <a:ext cx="8551080" cy="8551080"/>
          </a:xfrm>
          <a:prstGeom prst="rect">
            <a:avLst/>
          </a:prstGeom>
          <a:ln w="0">
            <a:noFill/>
          </a:ln>
        </p:spPr>
      </p:pic>
      <p:pic>
        <p:nvPicPr>
          <p:cNvPr id="133" name="Picture 132"/>
          <p:cNvPicPr/>
          <p:nvPr/>
        </p:nvPicPr>
        <p:blipFill>
          <a:blip r:embed="rId4"/>
          <a:stretch/>
        </p:blipFill>
        <p:spPr>
          <a:xfrm rot="20870400">
            <a:off x="6210360" y="4050360"/>
            <a:ext cx="2878200" cy="28782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Rectangle 1"/>
          <p:cNvSpPr/>
          <p:nvPr/>
        </p:nvSpPr>
        <p:spPr>
          <a:xfrm>
            <a:off x="0" y="549360"/>
            <a:ext cx="4319640" cy="890280"/>
          </a:xfrm>
          <a:prstGeom prst="rect">
            <a:avLst/>
          </a:prstGeom>
          <a:solidFill>
            <a:srgbClr val="FF5EB5"/>
          </a:solidFill>
          <a:ln w="19080">
            <a:solidFill>
              <a:srgbClr val="FF5EB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en-GB" sz="3300" b="0" strike="noStrike" spc="-1">
                <a:solidFill>
                  <a:srgbClr val="000000"/>
                </a:solidFill>
                <a:latin typeface="Aptos Display"/>
              </a:rPr>
              <a:t>DEMO &amp; Regeln</a:t>
            </a:r>
            <a:endParaRPr lang="de-CH" sz="3300" b="0" strike="noStrike" spc="-1"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3"/>
          <a:stretch/>
        </p:blipFill>
        <p:spPr>
          <a:xfrm>
            <a:off x="0" y="1800000"/>
            <a:ext cx="8006040" cy="514944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F319DCAF-C2AB-4674-A5D1-17B40B5EB141}" type="slidenum"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 15"/>
          <p:cNvSpPr/>
          <p:nvPr/>
        </p:nvSpPr>
        <p:spPr>
          <a:xfrm>
            <a:off x="0" y="549360"/>
            <a:ext cx="4319640" cy="890280"/>
          </a:xfrm>
          <a:prstGeom prst="rect">
            <a:avLst/>
          </a:prstGeom>
          <a:solidFill>
            <a:srgbClr val="FF5EB5"/>
          </a:solidFill>
          <a:ln w="19080">
            <a:solidFill>
              <a:srgbClr val="FF5EB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en-GB" sz="3300" b="0" strike="noStrike" spc="-1">
                <a:solidFill>
                  <a:srgbClr val="000000"/>
                </a:solidFill>
                <a:latin typeface="Aptos Display"/>
              </a:rPr>
              <a:t>DEMO &amp; Regeln</a:t>
            </a:r>
            <a:endParaRPr lang="de-CH" sz="3300" b="0" strike="noStrike" spc="-1"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3"/>
          <a:stretch/>
        </p:blipFill>
        <p:spPr>
          <a:xfrm>
            <a:off x="0" y="1800000"/>
            <a:ext cx="8006040" cy="5149440"/>
          </a:xfrm>
          <a:prstGeom prst="rect">
            <a:avLst/>
          </a:prstGeom>
          <a:ln w="0">
            <a:noFill/>
          </a:ln>
        </p:spPr>
      </p:pic>
      <p:sp>
        <p:nvSpPr>
          <p:cNvPr id="140" name="Rectangle 139"/>
          <p:cNvSpPr/>
          <p:nvPr/>
        </p:nvSpPr>
        <p:spPr>
          <a:xfrm>
            <a:off x="720000" y="1980000"/>
            <a:ext cx="5399640" cy="4679640"/>
          </a:xfrm>
          <a:prstGeom prst="rect">
            <a:avLst/>
          </a:prstGeom>
          <a:noFill/>
          <a:ln w="38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7BA41076-E398-4888-AD0A-181439A964A0}" type="slidenum"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Rectangle 20"/>
          <p:cNvSpPr/>
          <p:nvPr/>
        </p:nvSpPr>
        <p:spPr>
          <a:xfrm>
            <a:off x="0" y="540000"/>
            <a:ext cx="4859640" cy="899640"/>
          </a:xfrm>
          <a:prstGeom prst="rect">
            <a:avLst/>
          </a:prstGeom>
          <a:solidFill>
            <a:srgbClr val="FF5EB5"/>
          </a:solidFill>
          <a:ln w="19080">
            <a:solidFill>
              <a:srgbClr val="FF5EB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en-GB" sz="3300" b="0" strike="noStrike" spc="-1">
                <a:solidFill>
                  <a:srgbClr val="000000"/>
                </a:solidFill>
                <a:latin typeface="Aptos Display"/>
              </a:rPr>
              <a:t>“Probier es selbst!”</a:t>
            </a:r>
            <a:endParaRPr lang="de-CH" sz="3300" b="0" strike="noStrike" spc="-1">
              <a:latin typeface="Arial"/>
            </a:endParaRPr>
          </a:p>
        </p:txBody>
      </p:sp>
      <p:sp>
        <p:nvSpPr>
          <p:cNvPr id="143" name="Rectangle 142"/>
          <p:cNvSpPr/>
          <p:nvPr/>
        </p:nvSpPr>
        <p:spPr>
          <a:xfrm>
            <a:off x="1980000" y="3060000"/>
            <a:ext cx="4859640" cy="4435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t">
            <a:noAutofit/>
          </a:bodyPr>
          <a:lstStyle/>
          <a:p>
            <a:pPr algn="ctr">
              <a:lnSpc>
                <a:spcPct val="100000"/>
              </a:lnSpc>
              <a:buNone/>
            </a:pPr>
            <a:r>
              <a:rPr lang="de-CH" sz="2500" b="0" strike="noStrike" spc="-1">
                <a:latin typeface="Arial"/>
              </a:rPr>
              <a:t>www.kniffeliger.com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6856BEC4-9FB3-40E9-82E4-0FB0FE1714E9}" type="slidenum"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Picture 1"/>
          <p:cNvPicPr/>
          <p:nvPr/>
        </p:nvPicPr>
        <p:blipFill>
          <a:blip r:embed="rId3"/>
          <a:stretch/>
        </p:blipFill>
        <p:spPr>
          <a:xfrm>
            <a:off x="1978200" y="3860640"/>
            <a:ext cx="2642400" cy="3303000"/>
          </a:xfrm>
          <a:prstGeom prst="rect">
            <a:avLst/>
          </a:prstGeom>
          <a:ln w="0">
            <a:noFill/>
          </a:ln>
        </p:spPr>
      </p:pic>
      <p:pic>
        <p:nvPicPr>
          <p:cNvPr id="145" name="Picture 2"/>
          <p:cNvPicPr/>
          <p:nvPr/>
        </p:nvPicPr>
        <p:blipFill>
          <a:blip r:embed="rId4"/>
          <a:stretch/>
        </p:blipFill>
        <p:spPr>
          <a:xfrm>
            <a:off x="6486480" y="3719520"/>
            <a:ext cx="2482200" cy="3307680"/>
          </a:xfrm>
          <a:prstGeom prst="rect">
            <a:avLst/>
          </a:prstGeom>
          <a:ln w="0">
            <a:noFill/>
          </a:ln>
        </p:spPr>
      </p:pic>
      <p:pic>
        <p:nvPicPr>
          <p:cNvPr id="146" name="Picture 3"/>
          <p:cNvPicPr/>
          <p:nvPr/>
        </p:nvPicPr>
        <p:blipFill>
          <a:blip r:embed="rId5"/>
          <a:stretch/>
        </p:blipFill>
        <p:spPr>
          <a:xfrm>
            <a:off x="4505400" y="1216080"/>
            <a:ext cx="2642400" cy="3520440"/>
          </a:xfrm>
          <a:prstGeom prst="rect">
            <a:avLst/>
          </a:prstGeom>
          <a:ln w="0">
            <a:noFill/>
          </a:ln>
        </p:spPr>
      </p:pic>
      <p:pic>
        <p:nvPicPr>
          <p:cNvPr id="147" name="Picture 4"/>
          <p:cNvPicPr/>
          <p:nvPr/>
        </p:nvPicPr>
        <p:blipFill>
          <a:blip r:embed="rId6"/>
          <a:stretch/>
        </p:blipFill>
        <p:spPr>
          <a:xfrm>
            <a:off x="0" y="1368360"/>
            <a:ext cx="2215440" cy="2952000"/>
          </a:xfrm>
          <a:prstGeom prst="rect">
            <a:avLst/>
          </a:prstGeom>
          <a:ln w="0">
            <a:noFill/>
          </a:ln>
        </p:spPr>
      </p:pic>
      <p:sp>
        <p:nvSpPr>
          <p:cNvPr id="148" name="Rectangle 5"/>
          <p:cNvSpPr/>
          <p:nvPr/>
        </p:nvSpPr>
        <p:spPr>
          <a:xfrm>
            <a:off x="0" y="620640"/>
            <a:ext cx="5579280" cy="818280"/>
          </a:xfrm>
          <a:prstGeom prst="rect">
            <a:avLst/>
          </a:prstGeom>
          <a:solidFill>
            <a:srgbClr val="FF5EB5"/>
          </a:solidFill>
          <a:ln w="19080">
            <a:solidFill>
              <a:srgbClr val="FF5EB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numCol="1" spcCol="0" anchor="ctr">
            <a:noAutofit/>
          </a:bodyPr>
          <a:lstStyle/>
          <a:p>
            <a:pPr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en-GB" sz="3300" b="0" strike="noStrike" spc="-1">
                <a:solidFill>
                  <a:srgbClr val="000000"/>
                </a:solidFill>
                <a:latin typeface="Aptos Display"/>
              </a:rPr>
              <a:t>“We are smarter now”</a:t>
            </a:r>
            <a:endParaRPr lang="de-CH" sz="3300" b="0" strike="noStrike" spc="-1">
              <a:latin typeface="Arial"/>
            </a:endParaRPr>
          </a:p>
        </p:txBody>
      </p:sp>
      <p:sp>
        <p:nvSpPr>
          <p:cNvPr id="150" name="AutoShape 7"/>
          <p:cNvSpPr/>
          <p:nvPr/>
        </p:nvSpPr>
        <p:spPr>
          <a:xfrm>
            <a:off x="2160720" y="1690560"/>
            <a:ext cx="1978920" cy="1259640"/>
          </a:xfrm>
          <a:prstGeom prst="wedgeRoundRectCallout">
            <a:avLst>
              <a:gd name="adj1" fmla="val -69759"/>
              <a:gd name="adj2" fmla="val 31833"/>
              <a:gd name="adj3" fmla="val 16667"/>
            </a:avLst>
          </a:prstGeom>
          <a:solidFill>
            <a:srgbClr val="FFFFFF"/>
          </a:solidFill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74520" rIns="104400" bIns="59400" anchor="ctr">
            <a:noAutofit/>
          </a:bodyPr>
          <a:lstStyle/>
          <a:p>
            <a:pPr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</a:pPr>
            <a:r>
              <a:rPr lang="de-CH" sz="1700" b="0" strike="noStrike" spc="-1">
                <a:solidFill>
                  <a:srgbClr val="000000"/>
                </a:solidFill>
                <a:latin typeface="Arial"/>
                <a:ea typeface="DejaVu Sans"/>
              </a:rPr>
              <a:t>Man sollte genügend Zeit einplanen.</a:t>
            </a:r>
            <a:endParaRPr lang="de-CH" sz="1700" b="0" strike="noStrike" spc="-1">
              <a:latin typeface="Arial"/>
            </a:endParaRPr>
          </a:p>
        </p:txBody>
      </p:sp>
      <p:sp>
        <p:nvSpPr>
          <p:cNvPr id="151" name="AutoShape 8"/>
          <p:cNvSpPr/>
          <p:nvPr/>
        </p:nvSpPr>
        <p:spPr>
          <a:xfrm>
            <a:off x="179280" y="4500720"/>
            <a:ext cx="1978920" cy="1259640"/>
          </a:xfrm>
          <a:prstGeom prst="wedgeRoundRectCallout">
            <a:avLst>
              <a:gd name="adj1" fmla="val 70014"/>
              <a:gd name="adj2" fmla="val 32204"/>
              <a:gd name="adj3" fmla="val 16667"/>
            </a:avLst>
          </a:prstGeom>
          <a:solidFill>
            <a:srgbClr val="FFFFFF"/>
          </a:solidFill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74520" rIns="104400" bIns="59400" anchor="ctr">
            <a:noAutofit/>
          </a:bodyPr>
          <a:lstStyle/>
          <a:p>
            <a:pPr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</a:pPr>
            <a:r>
              <a:rPr lang="de-CH" sz="1700" b="0" strike="noStrike" spc="-1">
                <a:solidFill>
                  <a:srgbClr val="000000"/>
                </a:solidFill>
                <a:latin typeface="Arial"/>
                <a:ea typeface="DejaVu Sans"/>
              </a:rPr>
              <a:t>Gute Kommunikation ist essentiell.</a:t>
            </a:r>
            <a:endParaRPr lang="de-CH" sz="1700" b="0" strike="noStrike" spc="-1">
              <a:latin typeface="Arial"/>
            </a:endParaRPr>
          </a:p>
        </p:txBody>
      </p:sp>
      <p:sp>
        <p:nvSpPr>
          <p:cNvPr id="152" name="AutoShape 9"/>
          <p:cNvSpPr/>
          <p:nvPr/>
        </p:nvSpPr>
        <p:spPr>
          <a:xfrm>
            <a:off x="7020000" y="1619280"/>
            <a:ext cx="1978920" cy="1259640"/>
          </a:xfrm>
          <a:prstGeom prst="wedgeRoundRectCallout">
            <a:avLst>
              <a:gd name="adj1" fmla="val -69759"/>
              <a:gd name="adj2" fmla="val 31833"/>
              <a:gd name="adj3" fmla="val 16667"/>
            </a:avLst>
          </a:prstGeom>
          <a:solidFill>
            <a:srgbClr val="FFFFFF"/>
          </a:solidFill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74520" rIns="104400" bIns="59400" anchor="ctr">
            <a:noAutofit/>
          </a:bodyPr>
          <a:lstStyle/>
          <a:p>
            <a:pPr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</a:pPr>
            <a:r>
              <a:rPr lang="de-CH" sz="1700" b="0" strike="noStrike" spc="-1">
                <a:solidFill>
                  <a:srgbClr val="000000"/>
                </a:solidFill>
                <a:latin typeface="Arial"/>
                <a:ea typeface="DejaVu Sans"/>
              </a:rPr>
              <a:t>Regelmässige Besprechungen helfen bei der Effizienz. </a:t>
            </a:r>
            <a:endParaRPr lang="de-CH" sz="1700" b="0" strike="noStrike" spc="-1">
              <a:latin typeface="Arial"/>
            </a:endParaRPr>
          </a:p>
        </p:txBody>
      </p:sp>
      <p:sp>
        <p:nvSpPr>
          <p:cNvPr id="153" name="AutoShape 10"/>
          <p:cNvSpPr/>
          <p:nvPr/>
        </p:nvSpPr>
        <p:spPr>
          <a:xfrm>
            <a:off x="4859280" y="4500720"/>
            <a:ext cx="1978920" cy="1259640"/>
          </a:xfrm>
          <a:prstGeom prst="wedgeRoundRectCallout">
            <a:avLst>
              <a:gd name="adj1" fmla="val 70014"/>
              <a:gd name="adj2" fmla="val 32204"/>
              <a:gd name="adj3" fmla="val 16667"/>
            </a:avLst>
          </a:prstGeom>
          <a:solidFill>
            <a:srgbClr val="FFFFFF"/>
          </a:solidFill>
          <a:ln w="29160">
            <a:solidFill>
              <a:srgbClr val="00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104400" tIns="74520" rIns="104400" bIns="59400" anchor="ctr">
            <a:noAutofit/>
          </a:bodyPr>
          <a:lstStyle/>
          <a:p>
            <a:pPr>
              <a:lnSpc>
                <a:spcPct val="93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</a:pPr>
            <a:r>
              <a:rPr lang="de-CH" sz="1700" b="0" strike="noStrike" spc="-1">
                <a:solidFill>
                  <a:srgbClr val="000000"/>
                </a:solidFill>
                <a:latin typeface="Arial"/>
                <a:ea typeface="DejaVu Sans"/>
              </a:rPr>
              <a:t>Man kann viel in kurzer Zeit lernen.</a:t>
            </a:r>
            <a:endParaRPr lang="de-CH" sz="17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Rectangle 1"/>
          <p:cNvSpPr/>
          <p:nvPr/>
        </p:nvSpPr>
        <p:spPr>
          <a:xfrm>
            <a:off x="0" y="549360"/>
            <a:ext cx="1689840" cy="934200"/>
          </a:xfrm>
          <a:prstGeom prst="rect">
            <a:avLst/>
          </a:prstGeom>
          <a:solidFill>
            <a:srgbClr val="FF5EB5"/>
          </a:solidFill>
          <a:ln w="19080">
            <a:solidFill>
              <a:srgbClr val="FF5EB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5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en-GB" sz="3300" b="0" strike="noStrike" spc="-1">
                <a:solidFill>
                  <a:srgbClr val="000000"/>
                </a:solidFill>
                <a:latin typeface="Aptos Display"/>
              </a:rPr>
              <a:t>QA</a:t>
            </a:r>
            <a:endParaRPr lang="de-CH" sz="3300" b="0" strike="noStrike" spc="-1">
              <a:latin typeface="Arial"/>
            </a:endParaRPr>
          </a:p>
        </p:txBody>
      </p:sp>
      <p:sp>
        <p:nvSpPr>
          <p:cNvPr id="156" name="Text Box 3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</a:pPr>
            <a:fld id="{39F26C5E-14CA-4387-B089-59C06072971B}" type="slidenum">
              <a:rPr lang="de-CH" sz="900" b="0" strike="noStrike" spc="-1">
                <a:solidFill>
                  <a:srgbClr val="787878"/>
                </a:solidFill>
                <a:latin typeface="Aptos"/>
                <a:ea typeface="DejaVu Sans"/>
              </a:rPr>
              <a:t>7</a:t>
            </a:fld>
            <a:endParaRPr lang="de-CH" sz="900" b="0" strike="noStrike" spc="-1">
              <a:latin typeface="Arial"/>
            </a:endParaRPr>
          </a:p>
        </p:txBody>
      </p:sp>
      <p:pic>
        <p:nvPicPr>
          <p:cNvPr id="157" name="Picture 4"/>
          <p:cNvPicPr/>
          <p:nvPr/>
        </p:nvPicPr>
        <p:blipFill>
          <a:blip r:embed="rId3"/>
          <a:stretch/>
        </p:blipFill>
        <p:spPr>
          <a:xfrm>
            <a:off x="628560" y="1619280"/>
            <a:ext cx="7919280" cy="47556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ectangle 1"/>
          <p:cNvSpPr/>
          <p:nvPr/>
        </p:nvSpPr>
        <p:spPr>
          <a:xfrm>
            <a:off x="0" y="549360"/>
            <a:ext cx="1689840" cy="934200"/>
          </a:xfrm>
          <a:prstGeom prst="rect">
            <a:avLst/>
          </a:prstGeom>
          <a:solidFill>
            <a:srgbClr val="FF5EB5"/>
          </a:solidFill>
          <a:ln w="19080">
            <a:solidFill>
              <a:srgbClr val="FF5EB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en-GB" sz="3300" b="0" strike="noStrike" spc="-1">
                <a:solidFill>
                  <a:srgbClr val="000000"/>
                </a:solidFill>
                <a:latin typeface="Aptos Display"/>
              </a:rPr>
              <a:t>QA</a:t>
            </a:r>
            <a:endParaRPr lang="de-CH" sz="3300" b="0" strike="noStrike" spc="-1">
              <a:latin typeface="Arial"/>
            </a:endParaRPr>
          </a:p>
        </p:txBody>
      </p:sp>
      <p:sp>
        <p:nvSpPr>
          <p:cNvPr id="160" name="Text Box 3"/>
          <p:cNvSpPr/>
          <p:nvPr/>
        </p:nvSpPr>
        <p:spPr>
          <a:xfrm>
            <a:off x="6458040" y="6356520"/>
            <a:ext cx="2056680" cy="36432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ctr">
            <a:noAutofit/>
          </a:bodyPr>
          <a:lstStyle/>
          <a:p>
            <a:pPr algn="r">
              <a:lnSpc>
                <a:spcPct val="10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</a:tabLst>
            </a:pPr>
            <a:fld id="{B4B39F68-C1ED-4237-BECF-B1E55F3F1BF1}" type="slidenum">
              <a:rPr lang="de-CH" sz="900" b="0" strike="noStrike" spc="-1">
                <a:solidFill>
                  <a:srgbClr val="787878"/>
                </a:solidFill>
                <a:latin typeface="Aptos"/>
                <a:ea typeface="DejaVu Sans"/>
              </a:rPr>
              <a:t>8</a:t>
            </a:fld>
            <a:endParaRPr lang="de-CH" sz="900" b="0" strike="noStrike" spc="-1">
              <a:latin typeface="Arial"/>
            </a:endParaRPr>
          </a:p>
        </p:txBody>
      </p:sp>
      <p:pic>
        <p:nvPicPr>
          <p:cNvPr id="161" name="Picture 4"/>
          <p:cNvPicPr/>
          <p:nvPr/>
        </p:nvPicPr>
        <p:blipFill>
          <a:blip r:embed="rId3"/>
          <a:stretch/>
        </p:blipFill>
        <p:spPr>
          <a:xfrm>
            <a:off x="360360" y="3419640"/>
            <a:ext cx="5393520" cy="3239280"/>
          </a:xfrm>
          <a:prstGeom prst="rect">
            <a:avLst/>
          </a:prstGeom>
          <a:ln w="0">
            <a:noFill/>
          </a:ln>
        </p:spPr>
      </p:pic>
      <p:pic>
        <p:nvPicPr>
          <p:cNvPr id="162" name="Picture 5"/>
          <p:cNvPicPr/>
          <p:nvPr/>
        </p:nvPicPr>
        <p:blipFill>
          <a:blip r:embed="rId4"/>
          <a:stretch/>
        </p:blipFill>
        <p:spPr>
          <a:xfrm>
            <a:off x="3419640" y="162000"/>
            <a:ext cx="5423760" cy="325692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1"/>
          <p:cNvSpPr/>
          <p:nvPr/>
        </p:nvSpPr>
        <p:spPr>
          <a:xfrm>
            <a:off x="0" y="549360"/>
            <a:ext cx="3779280" cy="889920"/>
          </a:xfrm>
          <a:prstGeom prst="rect">
            <a:avLst/>
          </a:prstGeom>
          <a:solidFill>
            <a:srgbClr val="FF5EB5"/>
          </a:solidFill>
          <a:ln w="19080">
            <a:solidFill>
              <a:srgbClr val="FF5EB5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628560" y="365040"/>
            <a:ext cx="7886160" cy="132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numCol="1" spcCol="0" anchor="ctr">
            <a:noAutofit/>
          </a:bodyPr>
          <a:lstStyle/>
          <a:p>
            <a:pPr>
              <a:lnSpc>
                <a:spcPct val="90000"/>
              </a:lnSpc>
              <a:spcBef>
                <a:spcPts val="14"/>
              </a:spcBef>
              <a:spcAft>
                <a:spcPts val="14"/>
              </a:spcAft>
              <a:buNone/>
              <a:tabLst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</a:tabLst>
            </a:pPr>
            <a:r>
              <a:rPr lang="en-GB" sz="3300" b="0" strike="noStrike" spc="-1">
                <a:solidFill>
                  <a:srgbClr val="000000"/>
                </a:solidFill>
                <a:latin typeface="Aptos Display"/>
              </a:rPr>
              <a:t>“Technology!”</a:t>
            </a:r>
            <a:endParaRPr lang="de-CH" sz="3300" b="0" strike="noStrike" spc="-1">
              <a:latin typeface="Arial"/>
            </a:endParaRPr>
          </a:p>
        </p:txBody>
      </p:sp>
      <p:pic>
        <p:nvPicPr>
          <p:cNvPr id="165" name="Picture 3"/>
          <p:cNvPicPr/>
          <p:nvPr/>
        </p:nvPicPr>
        <p:blipFill>
          <a:blip r:embed="rId3"/>
          <a:stretch/>
        </p:blipFill>
        <p:spPr>
          <a:xfrm>
            <a:off x="301680" y="1893960"/>
            <a:ext cx="1497960" cy="1504080"/>
          </a:xfrm>
          <a:prstGeom prst="rect">
            <a:avLst/>
          </a:prstGeom>
          <a:ln w="0">
            <a:noFill/>
          </a:ln>
        </p:spPr>
      </p:pic>
      <p:pic>
        <p:nvPicPr>
          <p:cNvPr id="166" name="Picture 4"/>
          <p:cNvPicPr/>
          <p:nvPr/>
        </p:nvPicPr>
        <p:blipFill>
          <a:blip r:embed="rId4"/>
          <a:stretch/>
        </p:blipFill>
        <p:spPr>
          <a:xfrm>
            <a:off x="3932280" y="5219640"/>
            <a:ext cx="1286640" cy="1286640"/>
          </a:xfrm>
          <a:prstGeom prst="rect">
            <a:avLst/>
          </a:prstGeom>
          <a:ln w="0">
            <a:noFill/>
          </a:ln>
        </p:spPr>
      </p:pic>
      <p:pic>
        <p:nvPicPr>
          <p:cNvPr id="167" name="Picture 5"/>
          <p:cNvPicPr/>
          <p:nvPr/>
        </p:nvPicPr>
        <p:blipFill>
          <a:blip r:embed="rId5"/>
          <a:stretch/>
        </p:blipFill>
        <p:spPr>
          <a:xfrm>
            <a:off x="6934320" y="1909800"/>
            <a:ext cx="2375640" cy="1329480"/>
          </a:xfrm>
          <a:prstGeom prst="rect">
            <a:avLst/>
          </a:prstGeom>
          <a:ln w="0">
            <a:noFill/>
          </a:ln>
        </p:spPr>
      </p:pic>
      <p:pic>
        <p:nvPicPr>
          <p:cNvPr id="168" name="Picture 6"/>
          <p:cNvPicPr/>
          <p:nvPr/>
        </p:nvPicPr>
        <p:blipFill>
          <a:blip r:embed="rId6"/>
          <a:stretch/>
        </p:blipFill>
        <p:spPr>
          <a:xfrm>
            <a:off x="3311640" y="1676520"/>
            <a:ext cx="2639160" cy="1977480"/>
          </a:xfrm>
          <a:prstGeom prst="rect">
            <a:avLst/>
          </a:prstGeom>
          <a:ln w="0">
            <a:noFill/>
          </a:ln>
        </p:spPr>
      </p:pic>
      <p:pic>
        <p:nvPicPr>
          <p:cNvPr id="169" name="Picture 7"/>
          <p:cNvPicPr/>
          <p:nvPr/>
        </p:nvPicPr>
        <p:blipFill>
          <a:blip r:embed="rId7"/>
          <a:stretch/>
        </p:blipFill>
        <p:spPr>
          <a:xfrm>
            <a:off x="7380360" y="5219640"/>
            <a:ext cx="1431360" cy="1431360"/>
          </a:xfrm>
          <a:prstGeom prst="rect">
            <a:avLst/>
          </a:prstGeom>
          <a:ln w="0">
            <a:noFill/>
          </a:ln>
        </p:spPr>
      </p:pic>
      <p:pic>
        <p:nvPicPr>
          <p:cNvPr id="170" name="Picture 8"/>
          <p:cNvPicPr/>
          <p:nvPr/>
        </p:nvPicPr>
        <p:blipFill>
          <a:blip r:embed="rId8"/>
          <a:stretch/>
        </p:blipFill>
        <p:spPr>
          <a:xfrm>
            <a:off x="554040" y="5219640"/>
            <a:ext cx="1243800" cy="1243800"/>
          </a:xfrm>
          <a:prstGeom prst="rect">
            <a:avLst/>
          </a:prstGeom>
          <a:ln w="0">
            <a:noFill/>
          </a:ln>
        </p:spPr>
      </p:pic>
      <p:pic>
        <p:nvPicPr>
          <p:cNvPr id="172" name="Picture 10"/>
          <p:cNvPicPr/>
          <p:nvPr/>
        </p:nvPicPr>
        <p:blipFill>
          <a:blip r:embed="rId9"/>
          <a:stretch/>
        </p:blipFill>
        <p:spPr>
          <a:xfrm>
            <a:off x="4859280" y="3240000"/>
            <a:ext cx="2990160" cy="1793160"/>
          </a:xfrm>
          <a:prstGeom prst="rect">
            <a:avLst/>
          </a:prstGeom>
          <a:ln w="0">
            <a:noFill/>
          </a:ln>
        </p:spPr>
      </p:pic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lstStyle/>
          <a:p>
            <a:fld id="{AE4678C8-4AE1-408F-BB3A-FC498294C09D}" type="slidenum"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120</Words>
  <Application>Microsoft Office PowerPoint</Application>
  <PresentationFormat>On-screen Show (4:3)</PresentationFormat>
  <Paragraphs>47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12</vt:i4>
      </vt:variant>
    </vt:vector>
  </HeadingPairs>
  <TitlesOfParts>
    <vt:vector size="22" baseType="lpstr">
      <vt:lpstr>Aptos</vt:lpstr>
      <vt:lpstr>Aptos Display</vt:lpstr>
      <vt:lpstr>Arial</vt:lpstr>
      <vt:lpstr>Chandas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DEMO &amp; Regeln</vt:lpstr>
      <vt:lpstr>DEMO &amp; Regeln</vt:lpstr>
      <vt:lpstr>“Probier es selbst!”</vt:lpstr>
      <vt:lpstr>“We are smarter now”</vt:lpstr>
      <vt:lpstr>QA</vt:lpstr>
      <vt:lpstr>QA</vt:lpstr>
      <vt:lpstr>“Technology!”</vt:lpstr>
      <vt:lpstr>“Technology!”</vt:lpstr>
      <vt:lpstr>Danksagung</vt:lpstr>
      <vt:lpstr>Vielen Dank für eure Aufmerksamkeit!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subject/>
  <dc:creator>Riccardo Grieco</dc:creator>
  <dc:description/>
  <cp:lastModifiedBy>Lina Mehrle</cp:lastModifiedBy>
  <cp:revision>7</cp:revision>
  <dcterms:modified xsi:type="dcterms:W3CDTF">2024-05-15T14:24:33Z</dcterms:modified>
  <dc:language>de-CH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otes">
    <vt:i4>10</vt:i4>
  </property>
  <property fmtid="{D5CDD505-2E9C-101B-9397-08002B2CF9AE}" pid="3" name="PresentationFormat">
    <vt:lpwstr>Bildschirmpräsentation (4:3)</vt:lpwstr>
  </property>
  <property fmtid="{D5CDD505-2E9C-101B-9397-08002B2CF9AE}" pid="4" name="Slides">
    <vt:i4>10</vt:i4>
  </property>
</Properties>
</file>